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60" r:id="rId3"/>
    <p:sldId id="264" r:id="rId4"/>
    <p:sldId id="268" r:id="rId5"/>
    <p:sldId id="302" r:id="rId7"/>
    <p:sldId id="319" r:id="rId8"/>
    <p:sldId id="303" r:id="rId9"/>
    <p:sldId id="304" r:id="rId10"/>
    <p:sldId id="311" r:id="rId11"/>
    <p:sldId id="305" r:id="rId12"/>
    <p:sldId id="316" r:id="rId13"/>
    <p:sldId id="30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2E9491"/>
    <a:srgbClr val="E93F64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2.xml"/><Relationship Id="rId7" Type="http://schemas.openxmlformats.org/officeDocument/2006/relationships/image" Target="../media/image2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8.xml"/><Relationship Id="rId4" Type="http://schemas.openxmlformats.org/officeDocument/2006/relationships/image" Target="../media/image20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charset="-122"/>
                <a:ea typeface="华文中宋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528991" y="3790736"/>
            <a:ext cx="513588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44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charset="-122"/>
                <a:ea typeface="华文中宋" charset="-122"/>
                <a:cs typeface="华文中宋" charset="-122"/>
              </a:rPr>
              <a:t>Voice control light</a:t>
            </a:r>
            <a:endParaRPr lang="en-US" altLang="zh-CN" sz="44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9"/>
          <p:cNvSpPr/>
          <p:nvPr>
            <p:custDataLst>
              <p:tags r:id="rId11"/>
            </p:custDataLst>
          </p:nvPr>
        </p:nvSpPr>
        <p:spPr>
          <a:xfrm>
            <a:off x="2101529" y="1363346"/>
            <a:ext cx="7860030" cy="1014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6000" b="1" dirty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  <a:latin typeface="华文中宋" charset="-122"/>
                <a:ea typeface="华文中宋" charset="-122"/>
              </a:rPr>
              <a:t>Playing with Tiny bit</a:t>
            </a:r>
            <a:endParaRPr lang="zh-CN" altLang="en-US" sz="6000" b="1" dirty="0">
              <a:ln w="3175">
                <a:solidFill>
                  <a:schemeClr val="tx1"/>
                </a:solidFill>
              </a:ln>
              <a:solidFill>
                <a:srgbClr val="92D050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80" y="998220"/>
            <a:ext cx="3124200" cy="495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998220"/>
            <a:ext cx="3095625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30880" y="39497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531860" y="37909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21105" y="1465580"/>
            <a:ext cx="940181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After the program is downloaded, we need to put robot car on the desk.When we Shooting table, the lights of the robot will be  change color randomly.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22925" y="5986145"/>
            <a:ext cx="14814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2266950"/>
            <a:ext cx="4604385" cy="3346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2280920"/>
            <a:ext cx="5024755" cy="3345815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5"/>
            </p:custDataLst>
          </p:nvPr>
        </p:nvSpPr>
        <p:spPr>
          <a:xfrm>
            <a:off x="3861548" y="414188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charset="-122"/>
                <a:ea typeface="华文中宋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itchFamily="34" charset="0"/>
                <a:ea typeface="隶书" pitchFamily="49" charset="-122"/>
                <a:cs typeface="Arial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itchFamily="34" charset="0"/>
                <a:ea typeface="隶书" pitchFamily="49" charset="-122"/>
                <a:cs typeface="Arial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itchFamily="34" charset="0"/>
              <a:ea typeface="隶书" pitchFamily="49" charset="-122"/>
              <a:cs typeface="Arial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4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5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564505" y="5920105"/>
            <a:ext cx="155575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7" name="PA-矩形 7"/>
          <p:cNvSpPr/>
          <p:nvPr>
            <p:custDataLst>
              <p:tags r:id="rId8"/>
            </p:custDataLst>
          </p:nvPr>
        </p:nvSpPr>
        <p:spPr>
          <a:xfrm>
            <a:off x="491361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charset="-122"/>
                <a:ea typeface="华文中宋" charset="-122"/>
                <a:cs typeface="Arial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charset="-122"/>
              <a:ea typeface="华文中宋" charset="-122"/>
              <a:cs typeface="Arial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charset="-122"/>
                <a:ea typeface="华文中宋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1131851"/>
            <a:ext cx="404635" cy="454436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49240" y="6001385"/>
            <a:ext cx="14935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76095" y="1664335"/>
            <a:ext cx="907415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! ! ! </a:t>
            </a:r>
            <a:r>
              <a:rPr lang="en-US" altLang="zh-CN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Note</a:t>
            </a:r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:</a:t>
            </a:r>
            <a:endParaRPr lang="zh-CN" altLang="en-US" b="1" dirty="0">
              <a:solidFill>
                <a:srgbClr val="FF0000"/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In this experiment, we need to install the jumper cap in the position shown below.</a:t>
            </a:r>
            <a:endParaRPr lang="zh-CN" altLang="en-US" b="1" dirty="0">
              <a:solidFill>
                <a:srgbClr val="FF0000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85" y="2686050"/>
            <a:ext cx="3554730" cy="3077845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067435"/>
            <a:ext cx="7345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The position of the Voice sensor module in the robot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2370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In the picture shown below, the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voice sensor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module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with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red wire frame.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72430" y="5967095"/>
            <a:ext cx="14516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641475"/>
            <a:ext cx="4400550" cy="397891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4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020945" y="5967095"/>
            <a:ext cx="156210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6840" y="1421130"/>
            <a:ext cx="9718040" cy="31089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Programming method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endParaRPr 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1 online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http://microbit.org/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to enter the programming interface. Add the Yahboom package</a:t>
            </a:r>
            <a:r>
              <a:rPr lang="en-US"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to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2 offline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We need to open the offline programming software. After the installation is complete, enter the programming interface, click【New Project】, add Yahboom package: </a:t>
            </a:r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, you can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111115" y="5944235"/>
            <a:ext cx="14897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zh-CN" alt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87963" y="376723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charset="-122"/>
                <a:ea typeface="华文中宋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45" y="139728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45" y="244385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17980" y="2348865"/>
            <a:ext cx="920877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The function is realized by programming: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when the voice sensor detects sound intensity, the light of the robot car will change color randomly.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513840" y="1301750"/>
            <a:ext cx="916432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Learn how to use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voice sensor return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graphically program building blocks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and RGB searching lights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graphically program building blocks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819015" y="5996940"/>
            <a:ext cx="15500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altLang="zh-CN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zh-CN" alt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36090" y="101536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285" y="1450340"/>
            <a:ext cx="5298440" cy="4377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725" y="1327150"/>
            <a:ext cx="3766185" cy="2346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3674110"/>
            <a:ext cx="3884930" cy="215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192780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10220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009820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55" y="979805"/>
            <a:ext cx="4276725" cy="311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80" y="979805"/>
            <a:ext cx="4676775" cy="276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755" y="4094480"/>
            <a:ext cx="4384675" cy="1410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430" y="3742055"/>
            <a:ext cx="5743575" cy="145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785" y="935355"/>
            <a:ext cx="420370" cy="44831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80845" y="1015365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34635" y="6022340"/>
            <a:ext cx="14554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85" y="1621155"/>
            <a:ext cx="9556115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1741</Words>
  <Application>WPS 演示</Application>
  <PresentationFormat>宽屏</PresentationFormat>
  <Paragraphs>82</Paragraphs>
  <Slides>12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399</cp:revision>
  <dcterms:created xsi:type="dcterms:W3CDTF">2017-08-18T03:02:00Z</dcterms:created>
  <dcterms:modified xsi:type="dcterms:W3CDTF">2021-12-27T09:54:11Z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